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56" r:id="rId3"/>
    <p:sldId id="268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70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8B5C5-94C9-4099-88C5-8A9007F92AAC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E21F7-9046-4F8C-A32D-E41185E7F752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E21F7-9046-4F8C-A32D-E41185E7F752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FF010-14FC-4EE6-A475-1ED4AE891A67}" type="datetimeFigureOut">
              <a:rPr lang="pl-PL" smtClean="0"/>
              <a:pPr/>
              <a:t>02.12.2019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82929-ED92-4FC1-9326-86AD08045F0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6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95536" y="5486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1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Obraz 5" descr="Przechwytywanie.JPG1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461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/>
          <a:lstStyle/>
          <a:p>
            <a:r>
              <a:rPr lang="pl-PL" dirty="0" smtClean="0"/>
              <a:t>DZIĘKUJE ZA UWAGĘ!</a:t>
            </a:r>
            <a:endParaRPr lang="pl-PL" dirty="0"/>
          </a:p>
        </p:txBody>
      </p:sp>
      <p:pic>
        <p:nvPicPr>
          <p:cNvPr id="4" name="Symbol zastępczy zawartości 3" descr="gamification_wordl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96944" cy="5793507"/>
          </a:xfrm>
        </p:spPr>
      </p:pic>
      <p:sp>
        <p:nvSpPr>
          <p:cNvPr id="5" name="pole tekstowe 4"/>
          <p:cNvSpPr txBox="1"/>
          <p:nvPr/>
        </p:nvSpPr>
        <p:spPr>
          <a:xfrm>
            <a:off x="3275856" y="5157192"/>
            <a:ext cx="4068000" cy="40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DZIĘKUJE ZA </a:t>
            </a:r>
            <a:r>
              <a:rPr lang="pl-PL" sz="206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UWAGĘ</a:t>
            </a:r>
            <a:endParaRPr lang="pl-PL" sz="206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918648" cy="1874639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GAMIFIKACJA NA LEKCJACH BIOLOGII W KLASIE 5b</a:t>
            </a:r>
            <a:br>
              <a:rPr lang="pl-PL" dirty="0" smtClean="0"/>
            </a:br>
            <a:r>
              <a:rPr lang="pl-PL" dirty="0" smtClean="0"/>
              <a:t>2019/2020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7088832" cy="2088232"/>
          </a:xfrm>
        </p:spPr>
        <p:txBody>
          <a:bodyPr>
            <a:normAutofit fontScale="70000" lnSpcReduction="20000"/>
          </a:bodyPr>
          <a:lstStyle/>
          <a:p>
            <a:endParaRPr lang="pl-PL" dirty="0" smtClean="0"/>
          </a:p>
          <a:p>
            <a:r>
              <a:rPr lang="pl-PL" dirty="0" smtClean="0"/>
              <a:t>INNOWACJA METODYCZNA w Szkole Podstawowej nr 2 im. Juliusza Słowackiego w Starym Sączu</a:t>
            </a:r>
          </a:p>
          <a:p>
            <a:endParaRPr lang="pl-PL" dirty="0"/>
          </a:p>
          <a:p>
            <a:r>
              <a:rPr lang="pl-PL" dirty="0" smtClean="0"/>
              <a:t>                         </a:t>
            </a:r>
          </a:p>
          <a:p>
            <a:r>
              <a:rPr lang="pl-PL" dirty="0"/>
              <a:t> </a:t>
            </a:r>
            <a:r>
              <a:rPr lang="pl-PL" dirty="0" smtClean="0"/>
              <a:t>                                                         opracowała Aneta Mamala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GAMIFIKACJA</a:t>
            </a:r>
            <a:r>
              <a:rPr lang="pl-PL" dirty="0" smtClean="0"/>
              <a:t> czyli nowe spojrzenie na metodę nauczania i skuteczne rozwiązanie, które zainteresuje uczniów w dobie wysokich technologii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 flipV="1">
            <a:off x="1763688" y="6981800"/>
            <a:ext cx="6400800" cy="1055712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5" name="Obraz 4" descr="grywalizacj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53136"/>
            <a:ext cx="4932040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to jest GAMIFIKACJA?</a:t>
            </a:r>
            <a:endParaRPr lang="pl-PL" dirty="0"/>
          </a:p>
        </p:txBody>
      </p:sp>
      <p:pic>
        <p:nvPicPr>
          <p:cNvPr id="4" name="Symbol zastępczy zawartości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75322"/>
            <a:ext cx="8229600" cy="3975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 descr="Przechwytywani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Symbol zastępczy zawartości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" name="Symbol zastępczy zawartości 5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2722</TotalTime>
  <Words>57</Words>
  <Application>Microsoft Office PowerPoint</Application>
  <PresentationFormat>Pokaz na ekranie (4:3)</PresentationFormat>
  <Paragraphs>11</Paragraphs>
  <Slides>14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Motyw pakietu Office</vt:lpstr>
      <vt:lpstr>Slajd 1</vt:lpstr>
      <vt:lpstr>GAMIFIKACJA NA LEKCJACH BIOLOGII W KLASIE 5b 2019/2020</vt:lpstr>
      <vt:lpstr>GAMIFIKACJA czyli nowe spojrzenie na metodę nauczania i skuteczne rozwiązanie, które zainteresuje uczniów w dobie wysokich technologii</vt:lpstr>
      <vt:lpstr>Co to jest GAMIFIKACJA?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DZIĘKUJE ZA UWAGĘ!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GAMIFIKACJA NA LEKCJACH BIOLOGII W KLASIE 5b 2019/2012</dc:title>
  <dc:creator>Aneta Mamala</dc:creator>
  <cp:lastModifiedBy>Aneta Mamala</cp:lastModifiedBy>
  <cp:revision>12</cp:revision>
  <dcterms:created xsi:type="dcterms:W3CDTF">2019-11-22T13:13:05Z</dcterms:created>
  <dcterms:modified xsi:type="dcterms:W3CDTF">2019-12-02T21:03:40Z</dcterms:modified>
</cp:coreProperties>
</file>